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71D4-5906-4E45-A9E6-CF8E48AC3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B8ECE-67DD-4E96-BC12-24D9E9B86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B1595-F2A9-4546-B776-738053D1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D48E-E2F3-40E4-AE2D-1CF6AF6F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03C4-2A8D-40AA-B407-178CE49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3F546-0A91-4358-B131-0AD12DE74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0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A857-5798-4E90-8EBB-771C6CD1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15640-9BE6-40F0-9658-52168BACB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B96D-A6EA-44A4-BD7A-41D6E40C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02D5-1A16-4480-BB2B-BCE77D72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728D-904A-4589-9565-A7F09D70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62BC7-EB2A-4C8A-A779-FB0F56876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8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9AD7B-9DC4-410C-B422-D7F6BFB57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595EF-DBEC-4B4E-AA36-7EE2C1A6C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2EF7-5C35-4209-955C-0E367BFA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F303A-370C-4DE1-A122-9B7924D3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BE3A1-B998-49EB-8805-AB0E61FA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2988D-7A54-411A-86A0-EE6935E30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59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9113-B664-4B14-9444-0D3B9896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9BEC-2BAC-4E99-9FC1-588AB6AE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FF206-AE68-488E-B7C5-268AC8A3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681B0-E9AC-4F2A-A72D-D83B06F2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71A8-550A-40D6-9129-33100267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B666C-06E7-41A0-A2AF-0F2E9E49F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2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F204-F15D-4209-A543-46FD500B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AE92B-7D41-4AE5-A9D0-40D583155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CFE2-DAD6-484C-B822-3CC53FDB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1345-0F68-4189-B1B4-9CFB6B10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0B6B-2F5E-4CEC-9591-DEC21986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1575-30FF-4C39-A2FE-4A031B01F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7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ED5E-AF05-4944-8D92-4BCB4560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C3CA-6C82-4798-871B-4CAE63AA0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6EBCC-75B0-44AB-A4A8-27833C9A8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1BBAC-34F2-4D0F-B21D-C4E67972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8FFA7-377E-4115-AB6A-986E091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2A366-88F0-4E67-A963-268E83E6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E7673-7689-4F3C-B355-85C32EBEF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93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A77C-2DE0-45D7-ACB6-4B801E91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CD5EE-92E5-4B88-942B-26289DB0F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72E4B-5C11-47DF-995F-1D3285AD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C3EC6-D260-4463-8F50-6C6020CE4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13FF5-155B-487D-970F-B2075A611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2514F-EF03-4F98-8101-C4E718A4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0BA34-C9B1-4D67-BB32-4761DED4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DDCE0-E512-4910-A830-07244A68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1C5C-A855-4BE6-9AAE-9666F3BFB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D5DD-1A6C-467C-BD76-BD1B3626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51B1C-77BD-40E6-B98B-F0EC43A5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184C8-E212-4069-9E8D-34FE6545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5D01B-B973-46E4-B1D1-F352704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7B3A-B733-4BF9-A8C3-E5F9244DB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2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1D1A9-F8B2-44EF-A787-99056C54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2C5E7-7DA7-46C7-8760-69B0A12B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264A-629E-446F-935E-90589329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5C67-6DDC-4883-B482-9325C78B1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24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258F-CF59-4835-86B6-1A257DAB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D3D1-ABE5-4DDA-83B3-07305682E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2260-2D88-43F0-BCA7-42BB7C662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55BC-C0E2-4C33-A6E1-093D9EDD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A5C56-118E-4B9B-824A-773EE896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DDC4E-F5B2-45EA-BB0F-D33FAD5F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1E505-F1A3-4ADE-A2A1-5DD29CF69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27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22DE-1084-4589-8920-FDD3A2BA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1EBA8-F624-41F8-B9ED-7CC42BC3A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07F44-4864-4137-AD78-3E2170AB0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3938-D526-4432-8437-83014B1A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5C40D-C43B-4229-B505-4BF9672D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CF65E-2F7D-4DE7-85A4-9065BD92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1D8D-0925-4242-934D-9635A8020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4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9E1D7F-FF33-472E-9351-81BFE4EB3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04C539-3069-4075-B831-3FD112E6F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D9129F-B399-49E0-B553-F3650CA064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3B6A1E-9782-4F1A-B1E8-C1D4A26CDB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A44D33-7A42-4CD0-A174-773615EA57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B39DB2-AEFC-4C11-BBEC-2765473F5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59205326-AFA3-4A96-8EAD-E6A1CF76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Logos can be for many things</a:t>
            </a:r>
            <a:endParaRPr lang="en-US" altLang="en-US" b="1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00E7CA4-6046-4042-989C-AD5420F6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65175"/>
            <a:ext cx="5281613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23FFF1D8-75DD-47D1-9018-7A237611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31591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95E7280E-BEEE-44F2-A71A-ED1F89FF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20713"/>
            <a:ext cx="3163888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99D1DE96-82B7-49FC-B6C1-D73256AC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485140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>
            <a:extLst>
              <a:ext uri="{FF2B5EF4-FFF2-40B4-BE49-F238E27FC236}">
                <a16:creationId xmlns:a16="http://schemas.microsoft.com/office/drawing/2014/main" id="{5A300DBB-6ADE-4D13-8872-986BB410C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365625"/>
            <a:ext cx="27352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Hoarding for Oxford Brookes University by Hat-Trick Design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Company>The John Warner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Jones</dc:creator>
  <cp:lastModifiedBy>Peter Jones</cp:lastModifiedBy>
  <cp:revision>3</cp:revision>
  <dcterms:created xsi:type="dcterms:W3CDTF">2009-05-19T17:17:40Z</dcterms:created>
  <dcterms:modified xsi:type="dcterms:W3CDTF">2021-12-25T20:58:25Z</dcterms:modified>
</cp:coreProperties>
</file>