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8" r:id="rId3"/>
    <p:sldId id="277" r:id="rId4"/>
    <p:sldId id="279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  <p:sldId id="264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4125D-2FD8-41CE-87E2-847E1FB57A39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7E6A0-D122-4C1B-A23E-1DC00B9C0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86833-CF69-4184-8612-B65A0EC4BFA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E6A0-D122-4C1B-A23E-1DC00B9C07E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Tm="5631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0489-256E-4D37-BFA9-A61244953B50}" type="datetimeFigureOut">
              <a:rPr lang="en-GB" smtClean="0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4580-C87C-4FF4-BA3E-3DCE2DAEBE7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631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836712"/>
            <a:ext cx="6816757" cy="5112568"/>
          </a:xfrm>
        </p:spPr>
      </p:pic>
    </p:spTree>
  </p:cSld>
  <p:clrMapOvr>
    <a:masterClrMapping/>
  </p:clrMapOvr>
  <p:transition spd="slow" advTm="8097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764704"/>
            <a:ext cx="5289376" cy="5289376"/>
          </a:xfrm>
        </p:spPr>
      </p:pic>
    </p:spTree>
  </p:cSld>
  <p:clrMapOvr>
    <a:masterClrMapping/>
  </p:clrMapOvr>
  <p:transition spd="slow" advTm="8096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7272808" cy="5454606"/>
          </a:xfrm>
        </p:spPr>
      </p:pic>
    </p:spTree>
  </p:cSld>
  <p:clrMapOvr>
    <a:masterClrMapping/>
  </p:clrMapOvr>
  <p:transition spd="slow" advTm="8097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7657826" cy="5102027"/>
          </a:xfrm>
        </p:spPr>
      </p:pic>
    </p:spTree>
  </p:cSld>
  <p:clrMapOvr>
    <a:masterClrMapping/>
  </p:clrMapOvr>
  <p:transition spd="slow" advTm="7067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6563437" cy="4916611"/>
          </a:xfrm>
        </p:spPr>
      </p:pic>
    </p:spTree>
  </p:cSld>
  <p:clrMapOvr>
    <a:masterClrMapping/>
  </p:clrMapOvr>
  <p:transition spd="slow" advTm="8066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908720"/>
            <a:ext cx="6720747" cy="5040560"/>
          </a:xfrm>
        </p:spPr>
      </p:pic>
    </p:spTree>
  </p:cSld>
  <p:clrMapOvr>
    <a:masterClrMapping/>
  </p:clrMapOvr>
  <p:transition spd="slow" advTm="7067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7" y="908720"/>
            <a:ext cx="6420485" cy="4824536"/>
          </a:xfrm>
        </p:spPr>
      </p:pic>
    </p:spTree>
  </p:cSld>
  <p:clrMapOvr>
    <a:masterClrMapping/>
  </p:clrMapOvr>
  <p:transition spd="slow" advTm="7114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908720"/>
            <a:ext cx="6219775" cy="465917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 advTm="7222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908720"/>
            <a:ext cx="6610681" cy="4958011"/>
          </a:xfrm>
        </p:spPr>
      </p:pic>
    </p:spTree>
  </p:cSld>
  <p:clrMapOvr>
    <a:masterClrMapping/>
  </p:clrMapOvr>
  <p:transition spd="slow" advTm="8564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6536556" cy="4902417"/>
          </a:xfrm>
        </p:spPr>
      </p:pic>
    </p:spTree>
  </p:cSld>
  <p:clrMapOvr>
    <a:masterClrMapping/>
  </p:clrMapOvr>
  <p:transition spd="slow" advTm="8564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124744"/>
            <a:ext cx="6177216" cy="4400361"/>
          </a:xfrm>
        </p:spPr>
      </p:pic>
    </p:spTree>
  </p:cSld>
  <p:clrMapOvr>
    <a:masterClrMapping/>
  </p:clrMapOvr>
  <p:transition spd="slow" advTm="6396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woman_in_black-1-200-200-85-nocr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692696"/>
            <a:ext cx="4032448" cy="4032448"/>
          </a:xfrm>
          <a:prstGeom prst="rect">
            <a:avLst/>
          </a:prstGeom>
        </p:spPr>
      </p:pic>
    </p:spTree>
  </p:cSld>
  <p:clrMapOvr>
    <a:masterClrMapping/>
  </p:clrMapOvr>
  <p:transition spd="slow" advTm="9625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7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980728"/>
            <a:ext cx="6413537" cy="4803962"/>
          </a:xfrm>
        </p:spPr>
      </p:pic>
    </p:spTree>
  </p:cSld>
  <p:clrMapOvr>
    <a:masterClrMapping/>
  </p:clrMapOvr>
  <p:transition spd="slow" advTm="6131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908720"/>
            <a:ext cx="6514670" cy="4886003"/>
          </a:xfrm>
        </p:spPr>
      </p:pic>
    </p:spTree>
  </p:cSld>
  <p:clrMapOvr>
    <a:masterClrMapping/>
  </p:clrMapOvr>
  <p:transition spd="slow" advTm="8066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980728"/>
            <a:ext cx="6783783" cy="4504432"/>
          </a:xfrm>
        </p:spPr>
      </p:pic>
    </p:spTree>
  </p:cSld>
  <p:clrMapOvr>
    <a:masterClrMapping/>
  </p:clrMapOvr>
  <p:transition spd="slow" advTm="8065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908720"/>
            <a:ext cx="6408712" cy="5094926"/>
          </a:xfrm>
        </p:spPr>
      </p:pic>
    </p:spTree>
  </p:cSld>
  <p:clrMapOvr>
    <a:masterClrMapping/>
  </p:clrMapOvr>
  <p:transition spd="slow" advTm="10203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he_woman_in_black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052736"/>
            <a:ext cx="6927352" cy="4608512"/>
          </a:xfrm>
        </p:spPr>
      </p:pic>
    </p:spTree>
  </p:cSld>
  <p:clrMapOvr>
    <a:masterClrMapping/>
  </p:clrMapOvr>
  <p:transition spd="slow" advTm="5631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woman-in-bla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908720"/>
            <a:ext cx="6806673" cy="5112568"/>
          </a:xfrm>
        </p:spPr>
      </p:pic>
    </p:spTree>
  </p:cSld>
  <p:clrMapOvr>
    <a:masterClrMapping/>
  </p:clrMapOvr>
  <p:transition spd="slow" advTm="5631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he_woman_in_black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7143831" cy="4752528"/>
          </a:xfrm>
        </p:spPr>
      </p:pic>
    </p:spTree>
  </p:cSld>
  <p:clrMapOvr>
    <a:masterClrMapping/>
  </p:clrMapOvr>
  <p:transition spd="slow" advTm="5631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692696"/>
            <a:ext cx="7056784" cy="5308873"/>
          </a:xfrm>
        </p:spPr>
      </p:pic>
    </p:spTree>
  </p:cSld>
  <p:clrMapOvr>
    <a:masterClrMapping/>
  </p:clrMapOvr>
  <p:transition spd="slow" advTm="6895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908720"/>
            <a:ext cx="6840760" cy="5123333"/>
          </a:xfrm>
        </p:spPr>
      </p:pic>
    </p:spTree>
  </p:cSld>
  <p:clrMapOvr>
    <a:masterClrMapping/>
  </p:clrMapOvr>
  <p:transition spd="slow" advTm="8174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8653123" cy="3744416"/>
          </a:xfrm>
        </p:spPr>
      </p:pic>
    </p:spTree>
  </p:cSld>
  <p:clrMapOvr>
    <a:masterClrMapping/>
  </p:clrMapOvr>
  <p:transition spd="slow" advTm="8113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196752"/>
            <a:ext cx="6196465" cy="4525963"/>
          </a:xfrm>
        </p:spPr>
      </p:pic>
    </p:spTree>
  </p:cSld>
  <p:clrMapOvr>
    <a:masterClrMapping/>
  </p:clrMapOvr>
  <p:transition spd="slow" advTm="8049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On-screen Show (4:3)</PresentationFormat>
  <Paragraphs>23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Jones</dc:creator>
  <cp:lastModifiedBy>Peter Jones</cp:lastModifiedBy>
  <cp:revision>18</cp:revision>
  <dcterms:created xsi:type="dcterms:W3CDTF">2010-12-15T19:33:24Z</dcterms:created>
  <dcterms:modified xsi:type="dcterms:W3CDTF">2011-01-05T12:00:38Z</dcterms:modified>
</cp:coreProperties>
</file>