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59" r:id="rId4"/>
    <p:sldId id="269" r:id="rId5"/>
    <p:sldId id="260" r:id="rId6"/>
    <p:sldId id="270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>
        <p:scale>
          <a:sx n="75" d="100"/>
          <a:sy n="75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2E12-8FFC-4866-8AB3-2B0097656AAF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C693E-7E65-42CB-ABF7-81E71E6CAB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6DF1-7079-4D80-8112-1EE31BC009F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6DF1-7079-4D80-8112-1EE31BC009F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6DF1-7079-4D80-8112-1EE31BC009F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A54969-7035-47C8-B1AC-86458579D6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7A05F1-D9B1-4E87-BA0A-D9B371A4D6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4DE-82BD-4C95-BED7-D971A88D16D0}" type="datetimeFigureOut">
              <a:rPr lang="en-GB" smtClean="0"/>
              <a:pPr/>
              <a:t>11/10/2011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Starter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12921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Your Response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Start to think about the building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 get you to identify elements you can use for your </a:t>
            </a:r>
            <a:r>
              <a:rPr lang="en-GB" dirty="0" smtClean="0">
                <a:solidFill>
                  <a:schemeClr val="bg1"/>
                </a:solidFill>
              </a:rPr>
              <a:t>designing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Once complete, continue work on assignments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Lesson Objectives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Objectives - Coursework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- To further develop concepts with relation to idea generation</a:t>
            </a:r>
            <a:endParaRPr lang="en-GB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Objectives - Exercise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Start to understand the meaning of buildings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Identify elements to help design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t_Pancras_Railway_St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404664"/>
            <a:ext cx="4225007" cy="6311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1550" y="5876925"/>
            <a:ext cx="7058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St</a:t>
            </a:r>
            <a:r>
              <a:rPr lang="en-GB" sz="3200" dirty="0">
                <a:solidFill>
                  <a:schemeClr val="bg1"/>
                </a:solidFill>
              </a:rPr>
              <a:t>. Pancras Station, London</a:t>
            </a:r>
          </a:p>
        </p:txBody>
      </p:sp>
      <p:pic>
        <p:nvPicPr>
          <p:cNvPr id="36869" name="Picture 5" descr="ftstpancras1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33375"/>
            <a:ext cx="3708400" cy="3959225"/>
          </a:xfrm>
          <a:noFill/>
          <a:ln/>
        </p:spPr>
      </p:pic>
      <p:pic>
        <p:nvPicPr>
          <p:cNvPr id="36871" name="Picture 7" descr="st_pancras_station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549275"/>
            <a:ext cx="3933825" cy="2951163"/>
          </a:xfrm>
          <a:noFill/>
          <a:ln/>
        </p:spPr>
      </p:pic>
      <p:pic>
        <p:nvPicPr>
          <p:cNvPr id="36874" name="Picture 10" descr="statue36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71775" y="3429000"/>
            <a:ext cx="3354388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t_Pancras_international_ent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8172400" cy="544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5373688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St. Pancras Station, London</a:t>
            </a:r>
          </a:p>
        </p:txBody>
      </p:sp>
      <p:pic>
        <p:nvPicPr>
          <p:cNvPr id="41989" name="Picture 5" descr="st_pancras_station_with_eurostar_mi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260350"/>
            <a:ext cx="4032250" cy="3024188"/>
          </a:xfrm>
          <a:noFill/>
          <a:ln/>
        </p:spPr>
      </p:pic>
      <p:pic>
        <p:nvPicPr>
          <p:cNvPr id="41991" name="Picture 7" descr="st_pancras_station_ct301107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3213100"/>
            <a:ext cx="4392613" cy="3298825"/>
          </a:xfrm>
          <a:noFill/>
          <a:ln/>
        </p:spPr>
      </p:pic>
      <p:pic>
        <p:nvPicPr>
          <p:cNvPr id="41994" name="Picture 10" descr="st_pancras_station_2q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908050"/>
            <a:ext cx="2832100" cy="4321175"/>
          </a:xfrm>
          <a:noFill/>
          <a:ln/>
        </p:spPr>
      </p:pic>
      <p:pic>
        <p:nvPicPr>
          <p:cNvPr id="41997" name="Picture 13" descr="st_pancras_station_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443663" y="188913"/>
            <a:ext cx="2386012" cy="360045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PancrasInternational-PS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812360" cy="5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50825" y="4221163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St. Pancras Station, London</a:t>
            </a:r>
          </a:p>
        </p:txBody>
      </p:sp>
      <p:pic>
        <p:nvPicPr>
          <p:cNvPr id="40965" name="Picture 5" descr="st-pancras-station-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60350"/>
            <a:ext cx="4176713" cy="2947988"/>
          </a:xfrm>
          <a:noFill/>
          <a:ln/>
        </p:spPr>
      </p:pic>
      <p:pic>
        <p:nvPicPr>
          <p:cNvPr id="40967" name="Picture 7" descr="themeetingplace_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60350"/>
            <a:ext cx="4129087" cy="6192838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Features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Glass roof to let light in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Blue to lighten it up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Open up basement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Creating shopping area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Using Art to enhance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Imposing Front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Location on tube hub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Creating new use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Modern extension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Enhancing the old features by cleaning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Mixing old with new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130</Words>
  <Application>Microsoft Office PowerPoint</Application>
  <PresentationFormat>On-screen Show (4:3)</PresentationFormat>
  <Paragraphs>37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Starter</vt:lpstr>
      <vt:lpstr>Slide 2</vt:lpstr>
      <vt:lpstr>Slide 3</vt:lpstr>
      <vt:lpstr>Slide 4</vt:lpstr>
      <vt:lpstr>Slide 5</vt:lpstr>
      <vt:lpstr>Slide 6</vt:lpstr>
      <vt:lpstr>Slide 7</vt:lpstr>
      <vt:lpstr>Slide 8</vt:lpstr>
      <vt:lpstr>Features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</dc:title>
  <dc:creator>Peter Jones</dc:creator>
  <cp:lastModifiedBy>Peter Jones</cp:lastModifiedBy>
  <cp:revision>29</cp:revision>
  <dcterms:created xsi:type="dcterms:W3CDTF">2010-10-17T13:26:59Z</dcterms:created>
  <dcterms:modified xsi:type="dcterms:W3CDTF">2011-10-11T19:56:57Z</dcterms:modified>
</cp:coreProperties>
</file>