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2" r:id="rId4"/>
    <p:sldId id="261" r:id="rId5"/>
    <p:sldId id="259" r:id="rId6"/>
    <p:sldId id="260" r:id="rId7"/>
    <p:sldId id="268" r:id="rId8"/>
    <p:sldId id="266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24" autoAdjust="0"/>
    <p:restoredTop sz="94660"/>
  </p:normalViewPr>
  <p:slideViewPr>
    <p:cSldViewPr>
      <p:cViewPr varScale="1">
        <p:scale>
          <a:sx n="70" d="100"/>
          <a:sy n="70" d="100"/>
        </p:scale>
        <p:origin x="5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32E12-8FFC-4866-8AB3-2B0097656AAF}" type="datetimeFigureOut">
              <a:rPr lang="en-GB" smtClean="0"/>
              <a:pPr/>
              <a:t>08/10/2015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C693E-7E65-42CB-ABF7-81E71E6CAB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929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C693E-7E65-42CB-ABF7-81E71E6CAB6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083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C693E-7E65-42CB-ABF7-81E71E6CAB60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813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C693E-7E65-42CB-ABF7-81E71E6CAB6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543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C693E-7E65-42CB-ABF7-81E71E6CAB60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70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C693E-7E65-42CB-ABF7-81E71E6CAB60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415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C693E-7E65-42CB-ABF7-81E71E6CAB60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46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C693E-7E65-42CB-ABF7-81E71E6CAB60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102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C693E-7E65-42CB-ABF7-81E71E6CAB60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565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C693E-7E65-42CB-ABF7-81E71E6CAB60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173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44DE-82BD-4C95-BED7-D971A88D16D0}" type="datetimeFigureOut">
              <a:rPr lang="en-GB" smtClean="0"/>
              <a:pPr/>
              <a:t>08/10/2015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FB30-37D9-476C-9D02-CB2248127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44DE-82BD-4C95-BED7-D971A88D16D0}" type="datetimeFigureOut">
              <a:rPr lang="en-GB" smtClean="0"/>
              <a:pPr/>
              <a:t>08/10/2015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FB30-37D9-476C-9D02-CB2248127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44DE-82BD-4C95-BED7-D971A88D16D0}" type="datetimeFigureOut">
              <a:rPr lang="en-GB" smtClean="0"/>
              <a:pPr/>
              <a:t>08/10/2015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FB30-37D9-476C-9D02-CB2248127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44DE-82BD-4C95-BED7-D971A88D16D0}" type="datetimeFigureOut">
              <a:rPr lang="en-GB" smtClean="0"/>
              <a:pPr/>
              <a:t>08/10/2015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FB30-37D9-476C-9D02-CB2248127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44DE-82BD-4C95-BED7-D971A88D16D0}" type="datetimeFigureOut">
              <a:rPr lang="en-GB" smtClean="0"/>
              <a:pPr/>
              <a:t>08/10/2015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FB30-37D9-476C-9D02-CB2248127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44DE-82BD-4C95-BED7-D971A88D16D0}" type="datetimeFigureOut">
              <a:rPr lang="en-GB" smtClean="0"/>
              <a:pPr/>
              <a:t>08/10/2015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FB30-37D9-476C-9D02-CB2248127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44DE-82BD-4C95-BED7-D971A88D16D0}" type="datetimeFigureOut">
              <a:rPr lang="en-GB" smtClean="0"/>
              <a:pPr/>
              <a:t>08/10/2015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FB30-37D9-476C-9D02-CB2248127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44DE-82BD-4C95-BED7-D971A88D16D0}" type="datetimeFigureOut">
              <a:rPr lang="en-GB" smtClean="0"/>
              <a:pPr/>
              <a:t>08/10/2015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FB30-37D9-476C-9D02-CB2248127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44DE-82BD-4C95-BED7-D971A88D16D0}" type="datetimeFigureOut">
              <a:rPr lang="en-GB" smtClean="0"/>
              <a:pPr/>
              <a:t>08/10/2015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FB30-37D9-476C-9D02-CB2248127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44DE-82BD-4C95-BED7-D971A88D16D0}" type="datetimeFigureOut">
              <a:rPr lang="en-GB" smtClean="0"/>
              <a:pPr/>
              <a:t>08/10/2015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FB30-37D9-476C-9D02-CB2248127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44DE-82BD-4C95-BED7-D971A88D16D0}" type="datetimeFigureOut">
              <a:rPr lang="en-GB" smtClean="0"/>
              <a:pPr/>
              <a:t>08/10/2015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FB30-37D9-476C-9D02-CB2248127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144DE-82BD-4C95-BED7-D971A88D16D0}" type="datetimeFigureOut">
              <a:rPr lang="en-GB" smtClean="0"/>
              <a:pPr/>
              <a:t>08/10/2015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1FB30-37D9-476C-9D02-CB2248127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60649"/>
            <a:ext cx="7772400" cy="1224136"/>
          </a:xfrm>
        </p:spPr>
        <p:txBody>
          <a:bodyPr/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Lesson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340768"/>
            <a:ext cx="7632848" cy="4896544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Starter Task</a:t>
            </a:r>
          </a:p>
          <a:p>
            <a:pPr algn="l">
              <a:buFontTx/>
              <a:buChar char="-"/>
            </a:pPr>
            <a:r>
              <a:rPr lang="en-GB" dirty="0" smtClean="0">
                <a:solidFill>
                  <a:schemeClr val="bg1"/>
                </a:solidFill>
              </a:rPr>
              <a:t>Do initial worksheet on Imperial War Museum North whilst you are loading up</a:t>
            </a:r>
          </a:p>
          <a:p>
            <a:pPr algn="l">
              <a:buFontTx/>
              <a:buChar char="-"/>
            </a:pP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>
                <a:solidFill>
                  <a:schemeClr val="bg1"/>
                </a:solidFill>
              </a:rPr>
              <a:t>Lesson Objectives</a:t>
            </a:r>
          </a:p>
          <a:p>
            <a:pPr>
              <a:buNone/>
            </a:pPr>
            <a:endParaRPr lang="en-GB" sz="1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Objectives - Exercise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bg1"/>
                </a:solidFill>
              </a:rPr>
              <a:t>Start to understand the meaning of buildings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bg1"/>
                </a:solidFill>
              </a:rPr>
              <a:t>Identify elements to help design</a:t>
            </a:r>
          </a:p>
          <a:p>
            <a:pPr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The Starter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3129211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Your Response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Start to think about buildings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To get you to identify elements you can use for your designing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0210WarMusm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620688"/>
            <a:ext cx="4536504" cy="3508230"/>
          </a:xfrm>
          <a:prstGeom prst="rect">
            <a:avLst/>
          </a:prstGeom>
        </p:spPr>
      </p:pic>
      <p:pic>
        <p:nvPicPr>
          <p:cNvPr id="7" name="Picture 6" descr="iwmn_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3645024"/>
            <a:ext cx="2860592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5" descr="10317794_imperial-war-museum-by-topotek-1-yatzer-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79712" y="620688"/>
            <a:ext cx="5425108" cy="54400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5" descr="imperial_war_museum_north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91680" y="908720"/>
            <a:ext cx="6262655" cy="48796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5" descr="imperial-war-museum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55576" y="332656"/>
            <a:ext cx="4713251" cy="3240360"/>
          </a:xfrm>
        </p:spPr>
      </p:pic>
      <p:pic>
        <p:nvPicPr>
          <p:cNvPr id="7" name="Picture 6" descr="ImperialWarMuseumNorth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3808" y="3284984"/>
            <a:ext cx="5829300" cy="317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perial-war-museum-nort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980728"/>
            <a:ext cx="6336704" cy="4752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ar_museum_manches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764704"/>
            <a:ext cx="4502621" cy="3499446"/>
          </a:xfrm>
          <a:prstGeom prst="rect">
            <a:avLst/>
          </a:prstGeom>
        </p:spPr>
      </p:pic>
      <p:pic>
        <p:nvPicPr>
          <p:cNvPr id="7" name="Picture 6" descr="iwm-north-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3" y="3645024"/>
            <a:ext cx="3768577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63</Words>
  <Application>Microsoft Office PowerPoint</Application>
  <PresentationFormat>On-screen Show (4:3)</PresentationFormat>
  <Paragraphs>21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Lesson</vt:lpstr>
      <vt:lpstr>PowerPoint Presentation</vt:lpstr>
      <vt:lpstr>The Starter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</dc:title>
  <dc:creator>Peter Jones</dc:creator>
  <cp:lastModifiedBy>Jones Peter</cp:lastModifiedBy>
  <cp:revision>23</cp:revision>
  <dcterms:created xsi:type="dcterms:W3CDTF">2010-10-17T13:26:59Z</dcterms:created>
  <dcterms:modified xsi:type="dcterms:W3CDTF">2015-10-08T14:40:42Z</dcterms:modified>
</cp:coreProperties>
</file>