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2" r:id="rId2"/>
    <p:sldId id="257" r:id="rId3"/>
    <p:sldId id="280" r:id="rId4"/>
    <p:sldId id="282" r:id="rId5"/>
    <p:sldId id="290" r:id="rId6"/>
    <p:sldId id="291" r:id="rId7"/>
    <p:sldId id="281" r:id="rId8"/>
    <p:sldId id="259" r:id="rId9"/>
    <p:sldId id="278" r:id="rId10"/>
    <p:sldId id="277" r:id="rId11"/>
    <p:sldId id="284" r:id="rId12"/>
    <p:sldId id="285" r:id="rId13"/>
    <p:sldId id="273" r:id="rId14"/>
    <p:sldId id="269" r:id="rId15"/>
    <p:sldId id="283" r:id="rId16"/>
    <p:sldId id="270" r:id="rId17"/>
    <p:sldId id="271" r:id="rId18"/>
    <p:sldId id="275" r:id="rId19"/>
    <p:sldId id="274" r:id="rId20"/>
    <p:sldId id="272" r:id="rId21"/>
    <p:sldId id="286" r:id="rId22"/>
    <p:sldId id="288" r:id="rId23"/>
    <p:sldId id="289" r:id="rId24"/>
    <p:sldId id="287" r:id="rId25"/>
    <p:sldId id="276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68" autoAdjust="0"/>
    <p:restoredTop sz="94660" autoAdjust="0"/>
  </p:normalViewPr>
  <p:slideViewPr>
    <p:cSldViewPr>
      <p:cViewPr varScale="1">
        <p:scale>
          <a:sx n="74" d="100"/>
          <a:sy n="74" d="100"/>
        </p:scale>
        <p:origin x="13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32E12-8FFC-4866-8AB3-2B0097656AAF}" type="datetimeFigureOut">
              <a:rPr lang="en-GB" smtClean="0"/>
              <a:pPr/>
              <a:t>05/01/2015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C693E-7E65-42CB-ABF7-81E71E6CAB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7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C693E-7E65-42CB-ABF7-81E71E6CAB6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518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16DF1-7079-4D80-8112-1EE31BC009F6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264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C693E-7E65-42CB-ABF7-81E71E6CAB60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400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C693E-7E65-42CB-ABF7-81E71E6CAB60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258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C693E-7E65-42CB-ABF7-81E71E6CAB60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854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C693E-7E65-42CB-ABF7-81E71E6CAB60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333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C693E-7E65-42CB-ABF7-81E71E6CAB60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230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C693E-7E65-42CB-ABF7-81E71E6CAB60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450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C693E-7E65-42CB-ABF7-81E71E6CAB6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663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C693E-7E65-42CB-ABF7-81E71E6CAB6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756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C693E-7E65-42CB-ABF7-81E71E6CAB6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602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C693E-7E65-42CB-ABF7-81E71E6CAB6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388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C693E-7E65-42CB-ABF7-81E71E6CAB6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007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C693E-7E65-42CB-ABF7-81E71E6CAB60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162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C693E-7E65-42CB-ABF7-81E71E6CAB60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703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16DF1-7079-4D80-8112-1EE31BC009F6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057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4DE-82BD-4C95-BED7-D971A88D16D0}" type="datetimeFigureOut">
              <a:rPr lang="en-GB" smtClean="0"/>
              <a:pPr/>
              <a:t>05/01/2015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FB30-37D9-476C-9D02-CB2248127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4DE-82BD-4C95-BED7-D971A88D16D0}" type="datetimeFigureOut">
              <a:rPr lang="en-GB" smtClean="0"/>
              <a:pPr/>
              <a:t>05/01/2015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FB30-37D9-476C-9D02-CB2248127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4DE-82BD-4C95-BED7-D971A88D16D0}" type="datetimeFigureOut">
              <a:rPr lang="en-GB" smtClean="0"/>
              <a:pPr/>
              <a:t>05/01/2015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FB30-37D9-476C-9D02-CB2248127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9A54969-7035-47C8-B1AC-86458579D67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7A05F1-D9B1-4E87-BA0A-D9B371A4D61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4DE-82BD-4C95-BED7-D971A88D16D0}" type="datetimeFigureOut">
              <a:rPr lang="en-GB" smtClean="0"/>
              <a:pPr/>
              <a:t>05/01/2015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FB30-37D9-476C-9D02-CB2248127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4DE-82BD-4C95-BED7-D971A88D16D0}" type="datetimeFigureOut">
              <a:rPr lang="en-GB" smtClean="0"/>
              <a:pPr/>
              <a:t>05/01/2015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FB30-37D9-476C-9D02-CB2248127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4DE-82BD-4C95-BED7-D971A88D16D0}" type="datetimeFigureOut">
              <a:rPr lang="en-GB" smtClean="0"/>
              <a:pPr/>
              <a:t>05/01/2015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FB30-37D9-476C-9D02-CB2248127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4DE-82BD-4C95-BED7-D971A88D16D0}" type="datetimeFigureOut">
              <a:rPr lang="en-GB" smtClean="0"/>
              <a:pPr/>
              <a:t>05/01/2015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FB30-37D9-476C-9D02-CB2248127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4DE-82BD-4C95-BED7-D971A88D16D0}" type="datetimeFigureOut">
              <a:rPr lang="en-GB" smtClean="0"/>
              <a:pPr/>
              <a:t>05/01/2015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FB30-37D9-476C-9D02-CB2248127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4DE-82BD-4C95-BED7-D971A88D16D0}" type="datetimeFigureOut">
              <a:rPr lang="en-GB" smtClean="0"/>
              <a:pPr/>
              <a:t>05/01/2015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FB30-37D9-476C-9D02-CB2248127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4DE-82BD-4C95-BED7-D971A88D16D0}" type="datetimeFigureOut">
              <a:rPr lang="en-GB" smtClean="0"/>
              <a:pPr/>
              <a:t>05/01/2015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FB30-37D9-476C-9D02-CB2248127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4DE-82BD-4C95-BED7-D971A88D16D0}" type="datetimeFigureOut">
              <a:rPr lang="en-GB" smtClean="0"/>
              <a:pPr/>
              <a:t>05/01/2015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FB30-37D9-476C-9D02-CB2248127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44DE-82BD-4C95-BED7-D971A88D16D0}" type="datetimeFigureOut">
              <a:rPr lang="en-GB" smtClean="0"/>
              <a:pPr/>
              <a:t>05/01/2015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1FB30-37D9-476C-9D02-CB2248127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Starter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3129211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Your Response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Start to think about the building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To get you to identify elements you can use for your designing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5" descr="1160851540_62.49.27.2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052736"/>
            <a:ext cx="6287260" cy="47154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698" y="1600200"/>
            <a:ext cx="6002603" cy="4525963"/>
          </a:xfrm>
        </p:spPr>
      </p:pic>
    </p:spTree>
    <p:extLst>
      <p:ext uri="{BB962C8B-B14F-4D97-AF65-F5344CB8AC3E}">
        <p14:creationId xmlns:p14="http://schemas.microsoft.com/office/powerpoint/2010/main" val="2660309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76672"/>
            <a:ext cx="4032049" cy="6048672"/>
          </a:xfrm>
        </p:spPr>
      </p:pic>
    </p:spTree>
    <p:extLst>
      <p:ext uri="{BB962C8B-B14F-4D97-AF65-F5344CB8AC3E}">
        <p14:creationId xmlns:p14="http://schemas.microsoft.com/office/powerpoint/2010/main" val="3169437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img_129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4104456" cy="3076674"/>
          </a:xfrm>
        </p:spPr>
      </p:pic>
      <p:pic>
        <p:nvPicPr>
          <p:cNvPr id="6" name="Picture 5" descr="london-bridge-platforms-17-to-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348880"/>
            <a:ext cx="5450216" cy="4087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29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564904"/>
            <a:ext cx="4924296" cy="3691220"/>
          </a:xfrm>
          <a:prstGeom prst="rect">
            <a:avLst/>
          </a:prstGeom>
        </p:spPr>
      </p:pic>
      <p:pic>
        <p:nvPicPr>
          <p:cNvPr id="4" name="Content Placeholder 3" descr="img_2968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67544" y="332656"/>
            <a:ext cx="4537199" cy="34010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759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Proposal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844" y="1404759"/>
            <a:ext cx="7481564" cy="45259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Built in 1836 – 179Yrs ago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117 million pass through – 54m start here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Cost </a:t>
            </a:r>
            <a:r>
              <a:rPr lang="en-GB" dirty="0" smtClean="0">
                <a:solidFill>
                  <a:schemeClr val="bg1"/>
                </a:solidFill>
              </a:rPr>
              <a:t>£400m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Full start 2013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Complete </a:t>
            </a:r>
            <a:r>
              <a:rPr lang="en-GB" dirty="0" smtClean="0">
                <a:solidFill>
                  <a:schemeClr val="bg1"/>
                </a:solidFill>
              </a:rPr>
              <a:t>2018 - you will be in yr. 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london_bridge_station_tpbennett040108_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908720"/>
            <a:ext cx="7081985" cy="50016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e.d489150a180da5b84d97c8187cd95d3c.1303303184_80,o177,o117,o97,j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260648"/>
            <a:ext cx="7056784" cy="56630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a00d8341c565553ef014e887c9618970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8896350" cy="420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_48850928_londonbridge(creditedtosellarproperty)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3960440" cy="5934854"/>
          </a:xfrm>
        </p:spPr>
      </p:pic>
      <p:pic>
        <p:nvPicPr>
          <p:cNvPr id="8" name="Picture 7" descr="lonbridgeinteri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3429000"/>
            <a:ext cx="6096000" cy="30289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435280" cy="564949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4000" dirty="0" smtClean="0">
                <a:solidFill>
                  <a:schemeClr val="bg1"/>
                </a:solidFill>
              </a:rPr>
              <a:t>Lesson Objectives</a:t>
            </a:r>
          </a:p>
          <a:p>
            <a:pPr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chemeClr val="bg1"/>
                </a:solidFill>
              </a:rPr>
              <a:t>Objectives - Coursework</a:t>
            </a:r>
          </a:p>
          <a:p>
            <a:pPr>
              <a:buNone/>
            </a:pPr>
            <a:r>
              <a:rPr lang="en-GB" dirty="0" smtClean="0">
                <a:solidFill>
                  <a:schemeClr val="bg1"/>
                </a:solidFill>
              </a:rPr>
              <a:t>- To further develop concepts with relation to idea generation</a:t>
            </a:r>
            <a:endParaRPr lang="en-GB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chemeClr val="bg1"/>
                </a:solidFill>
              </a:rPr>
              <a:t>Objectives - Exercise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chemeClr val="bg1"/>
                </a:solidFill>
              </a:rPr>
              <a:t>Start to understand the meaning of buildings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chemeClr val="bg1"/>
                </a:solidFill>
              </a:rPr>
              <a:t>Identify elements to help design</a:t>
            </a:r>
          </a:p>
          <a:p>
            <a:pPr>
              <a:buNone/>
            </a:pPr>
            <a:r>
              <a:rPr lang="en-GB" dirty="0" smtClean="0">
                <a:solidFill>
                  <a:schemeClr val="bg1"/>
                </a:solidFill>
              </a:rPr>
              <a:t>Objectives – Presentation</a:t>
            </a:r>
          </a:p>
          <a:p>
            <a:pPr>
              <a:buNone/>
            </a:pPr>
            <a:r>
              <a:rPr lang="en-GB" dirty="0" smtClean="0">
                <a:solidFill>
                  <a:schemeClr val="bg1"/>
                </a:solidFill>
              </a:rPr>
              <a:t>- To share information on design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Content Placeholder 11" descr="ic.237e19bc0438509b28714c498aad44e8.450x337x1303302442_80,o177,o117,o97,j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332656"/>
            <a:ext cx="4941999" cy="3701008"/>
          </a:xfrm>
        </p:spPr>
      </p:pic>
      <p:pic>
        <p:nvPicPr>
          <p:cNvPr id="13" name="Content Placeholder 12" descr="ic.d9e0b7a67dbef3d3e00b1b8c2a586761.450x338x1303302978_80,o177,o117,o97,j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3563888" y="2564904"/>
            <a:ext cx="5328592" cy="40023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76672"/>
            <a:ext cx="4032049" cy="6048672"/>
          </a:xfrm>
        </p:spPr>
      </p:pic>
    </p:spTree>
    <p:extLst>
      <p:ext uri="{BB962C8B-B14F-4D97-AF65-F5344CB8AC3E}">
        <p14:creationId xmlns:p14="http://schemas.microsoft.com/office/powerpoint/2010/main" val="2247166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80" y="620688"/>
            <a:ext cx="8750239" cy="5289451"/>
          </a:xfrm>
        </p:spPr>
      </p:pic>
    </p:spTree>
    <p:extLst>
      <p:ext uri="{BB962C8B-B14F-4D97-AF65-F5344CB8AC3E}">
        <p14:creationId xmlns:p14="http://schemas.microsoft.com/office/powerpoint/2010/main" val="1394123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2060848"/>
            <a:ext cx="6408712" cy="2883920"/>
          </a:xfrm>
        </p:spPr>
      </p:pic>
    </p:spTree>
    <p:extLst>
      <p:ext uri="{BB962C8B-B14F-4D97-AF65-F5344CB8AC3E}">
        <p14:creationId xmlns:p14="http://schemas.microsoft.com/office/powerpoint/2010/main" val="4180135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63" y="476672"/>
            <a:ext cx="7927274" cy="5954264"/>
          </a:xfrm>
        </p:spPr>
      </p:pic>
    </p:spTree>
    <p:extLst>
      <p:ext uri="{BB962C8B-B14F-4D97-AF65-F5344CB8AC3E}">
        <p14:creationId xmlns:p14="http://schemas.microsoft.com/office/powerpoint/2010/main" val="2835008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.7b4fbf42a87cacdbc7860655900cb3d7.450x338x1303302434_80,o177,o117,o97,j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5119115" cy="3845024"/>
          </a:xfrm>
        </p:spPr>
      </p:pic>
      <p:pic>
        <p:nvPicPr>
          <p:cNvPr id="6" name="Picture 5" descr="london_bridge_station_tpbennett040108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893212"/>
            <a:ext cx="4351819" cy="4676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Features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Old					New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485313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solidFill>
                  <a:schemeClr val="bg1"/>
                </a:solidFill>
              </a:rPr>
              <a:t> </a:t>
            </a:r>
          </a:p>
          <a:p>
            <a:endParaRPr lang="en-GB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470912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1. </a:t>
            </a:r>
          </a:p>
          <a:p>
            <a:pPr marL="514350" indent="-514350">
              <a:buNone/>
            </a:pPr>
            <a:endParaRPr lang="en-GB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71600" y="5805264"/>
            <a:ext cx="7058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 smtClean="0">
                <a:solidFill>
                  <a:schemeClr val="bg1"/>
                </a:solidFill>
              </a:rPr>
              <a:t>London Bridge </a:t>
            </a:r>
            <a:r>
              <a:rPr lang="en-GB" sz="3200" dirty="0">
                <a:solidFill>
                  <a:schemeClr val="bg1"/>
                </a:solidFill>
              </a:rPr>
              <a:t>Station, London</a:t>
            </a:r>
          </a:p>
        </p:txBody>
      </p:sp>
      <p:pic>
        <p:nvPicPr>
          <p:cNvPr id="7" name="Content Placeholder 6" descr="355876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692696"/>
            <a:ext cx="7565118" cy="506862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ndonbridg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7926281" cy="532859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4" y="869776"/>
            <a:ext cx="8149118" cy="4215408"/>
          </a:xfrm>
        </p:spPr>
      </p:pic>
    </p:spTree>
    <p:extLst>
      <p:ext uri="{BB962C8B-B14F-4D97-AF65-F5344CB8AC3E}">
        <p14:creationId xmlns:p14="http://schemas.microsoft.com/office/powerpoint/2010/main" val="2519931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08720"/>
            <a:ext cx="8239461" cy="4608512"/>
          </a:xfrm>
        </p:spPr>
      </p:pic>
    </p:spTree>
    <p:extLst>
      <p:ext uri="{BB962C8B-B14F-4D97-AF65-F5344CB8AC3E}">
        <p14:creationId xmlns:p14="http://schemas.microsoft.com/office/powerpoint/2010/main" val="2613873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p_thameslink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83768" y="0"/>
            <a:ext cx="4200102" cy="697014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2314-0000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476672"/>
            <a:ext cx="5544616" cy="3209339"/>
          </a:xfrm>
        </p:spPr>
      </p:pic>
      <p:pic>
        <p:nvPicPr>
          <p:cNvPr id="7" name="Picture 6" descr="2314-0000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212976"/>
            <a:ext cx="5688632" cy="329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ome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196752"/>
            <a:ext cx="8268214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118</Words>
  <Application>Microsoft Office PowerPoint</Application>
  <PresentationFormat>On-screen Show (4:3)</PresentationFormat>
  <Paragraphs>40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The Starter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Proposal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Features Old     New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</dc:title>
  <dc:creator>Peter Jones</dc:creator>
  <cp:lastModifiedBy>Peter Jones</cp:lastModifiedBy>
  <cp:revision>55</cp:revision>
  <dcterms:created xsi:type="dcterms:W3CDTF">2010-10-17T13:26:59Z</dcterms:created>
  <dcterms:modified xsi:type="dcterms:W3CDTF">2015-01-05T20:31:27Z</dcterms:modified>
</cp:coreProperties>
</file>