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2" r:id="rId2"/>
    <p:sldId id="261" r:id="rId3"/>
    <p:sldId id="259" r:id="rId4"/>
    <p:sldId id="260" r:id="rId5"/>
    <p:sldId id="268" r:id="rId6"/>
    <p:sldId id="266" r:id="rId7"/>
    <p:sldId id="265" r:id="rId8"/>
    <p:sldId id="263" r:id="rId9"/>
    <p:sldId id="264" r:id="rId10"/>
    <p:sldId id="270" r:id="rId11"/>
    <p:sldId id="271" r:id="rId12"/>
    <p:sldId id="269" r:id="rId13"/>
    <p:sldId id="25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8" autoAdjust="0"/>
    <p:restoredTop sz="94660"/>
  </p:normalViewPr>
  <p:slideViewPr>
    <p:cSldViewPr>
      <p:cViewPr>
        <p:scale>
          <a:sx n="75" d="100"/>
          <a:sy n="75" d="100"/>
        </p:scale>
        <p:origin x="-1218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32E12-8FFC-4866-8AB3-2B0097656AAF}" type="datetimeFigureOut">
              <a:rPr lang="en-GB" smtClean="0"/>
              <a:pPr/>
              <a:t>19/10/2010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C693E-7E65-42CB-ABF7-81E71E6CAB6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C693E-7E65-42CB-ABF7-81E71E6CAB60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C693E-7E65-42CB-ABF7-81E71E6CAB60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C693E-7E65-42CB-ABF7-81E71E6CAB60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C693E-7E65-42CB-ABF7-81E71E6CAB60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C693E-7E65-42CB-ABF7-81E71E6CAB60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C693E-7E65-42CB-ABF7-81E71E6CAB60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C693E-7E65-42CB-ABF7-81E71E6CAB60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C693E-7E65-42CB-ABF7-81E71E6CAB60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C693E-7E65-42CB-ABF7-81E71E6CAB60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C693E-7E65-42CB-ABF7-81E71E6CAB60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C693E-7E65-42CB-ABF7-81E71E6CAB60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C693E-7E65-42CB-ABF7-81E71E6CAB60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C693E-7E65-42CB-ABF7-81E71E6CAB60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44DE-82BD-4C95-BED7-D971A88D16D0}" type="datetimeFigureOut">
              <a:rPr lang="en-GB" smtClean="0"/>
              <a:pPr/>
              <a:t>19/10/2010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FB30-37D9-476C-9D02-CB224812770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44DE-82BD-4C95-BED7-D971A88D16D0}" type="datetimeFigureOut">
              <a:rPr lang="en-GB" smtClean="0"/>
              <a:pPr/>
              <a:t>19/10/2010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FB30-37D9-476C-9D02-CB224812770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44DE-82BD-4C95-BED7-D971A88D16D0}" type="datetimeFigureOut">
              <a:rPr lang="en-GB" smtClean="0"/>
              <a:pPr/>
              <a:t>19/10/2010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FB30-37D9-476C-9D02-CB224812770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44DE-82BD-4C95-BED7-D971A88D16D0}" type="datetimeFigureOut">
              <a:rPr lang="en-GB" smtClean="0"/>
              <a:pPr/>
              <a:t>19/10/2010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FB30-37D9-476C-9D02-CB224812770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44DE-82BD-4C95-BED7-D971A88D16D0}" type="datetimeFigureOut">
              <a:rPr lang="en-GB" smtClean="0"/>
              <a:pPr/>
              <a:t>19/10/2010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FB30-37D9-476C-9D02-CB224812770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44DE-82BD-4C95-BED7-D971A88D16D0}" type="datetimeFigureOut">
              <a:rPr lang="en-GB" smtClean="0"/>
              <a:pPr/>
              <a:t>19/10/2010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FB30-37D9-476C-9D02-CB224812770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44DE-82BD-4C95-BED7-D971A88D16D0}" type="datetimeFigureOut">
              <a:rPr lang="en-GB" smtClean="0"/>
              <a:pPr/>
              <a:t>19/10/2010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FB30-37D9-476C-9D02-CB224812770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44DE-82BD-4C95-BED7-D971A88D16D0}" type="datetimeFigureOut">
              <a:rPr lang="en-GB" smtClean="0"/>
              <a:pPr/>
              <a:t>19/10/2010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FB30-37D9-476C-9D02-CB224812770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44DE-82BD-4C95-BED7-D971A88D16D0}" type="datetimeFigureOut">
              <a:rPr lang="en-GB" smtClean="0"/>
              <a:pPr/>
              <a:t>19/10/2010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FB30-37D9-476C-9D02-CB224812770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44DE-82BD-4C95-BED7-D971A88D16D0}" type="datetimeFigureOut">
              <a:rPr lang="en-GB" smtClean="0"/>
              <a:pPr/>
              <a:t>19/10/2010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FB30-37D9-476C-9D02-CB224812770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44DE-82BD-4C95-BED7-D971A88D16D0}" type="datetimeFigureOut">
              <a:rPr lang="en-GB" smtClean="0"/>
              <a:pPr/>
              <a:t>19/10/2010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FB30-37D9-476C-9D02-CB224812770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144DE-82BD-4C95-BED7-D971A88D16D0}" type="datetimeFigureOut">
              <a:rPr lang="en-GB" smtClean="0"/>
              <a:pPr/>
              <a:t>19/10/2010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1FB30-37D9-476C-9D02-CB224812770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Te Papa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564904"/>
            <a:ext cx="8229600" cy="3129211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Your Response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Start to think about buildings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To get you to identify elements you can use for your designing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47366990._MG_0065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620688"/>
            <a:ext cx="7961124" cy="54334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Regional-Te-Papa-Museum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908720"/>
            <a:ext cx="7776864" cy="50781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Te-Papa-Museum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476672"/>
            <a:ext cx="7632848" cy="57246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te papa museum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43608" y="548680"/>
            <a:ext cx="7148238" cy="5505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tepapa-enlarg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99592" y="548680"/>
            <a:ext cx="7488832" cy="54668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IMG_003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27584" y="476672"/>
            <a:ext cx="7436644" cy="55774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P401000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71600" y="548680"/>
            <a:ext cx="7244622" cy="54334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img_342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548680"/>
            <a:ext cx="7704856" cy="57786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03648" y="1052736"/>
            <a:ext cx="5904655" cy="49406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TePap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268760"/>
            <a:ext cx="8359553" cy="43924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te papa from clyde qua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548680"/>
            <a:ext cx="7488832" cy="57461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 descr="p13175pc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908720"/>
            <a:ext cx="8089506" cy="51125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34</Words>
  <Application>Microsoft Office PowerPoint</Application>
  <PresentationFormat>On-screen Show (4:3)</PresentationFormat>
  <Paragraphs>17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Te Papa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</dc:title>
  <dc:creator>Peter Jones</dc:creator>
  <cp:lastModifiedBy>Peter Jones</cp:lastModifiedBy>
  <cp:revision>18</cp:revision>
  <dcterms:created xsi:type="dcterms:W3CDTF">2010-10-17T13:26:59Z</dcterms:created>
  <dcterms:modified xsi:type="dcterms:W3CDTF">2010-10-19T16:37:06Z</dcterms:modified>
</cp:coreProperties>
</file>