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60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FB808-97EE-42C3-8E62-C2672CD0EDC0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673C1-5BF5-43CB-A03D-369C24906F6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673C1-5BF5-43CB-A03D-369C24906F6D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E014-CB7A-4EC8-86F3-57D205D2BD01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9DD0A-1AAB-4815-8250-BD93B09D276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043659"/>
          </a:xfrm>
        </p:spPr>
        <p:txBody>
          <a:bodyPr/>
          <a:lstStyle/>
          <a:p>
            <a:r>
              <a:rPr lang="en-GB" dirty="0" smtClean="0"/>
              <a:t>Assignment 1 </a:t>
            </a:r>
            <a:br>
              <a:rPr lang="en-GB" dirty="0" smtClean="0"/>
            </a:br>
            <a:r>
              <a:rPr lang="en-GB" dirty="0" smtClean="0"/>
              <a:t>Shop Front Project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1 - Investigation</a:t>
            </a:r>
            <a:endParaRPr lang="en-GB" dirty="0"/>
          </a:p>
        </p:txBody>
      </p:sp>
      <p:pic>
        <p:nvPicPr>
          <p:cNvPr id="7" name="Content Placeholder 6" descr="shops2_0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3846" y="1600200"/>
            <a:ext cx="6396308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hops2_0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3846" y="1600200"/>
            <a:ext cx="639630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2 - Design</a:t>
            </a:r>
            <a:endParaRPr lang="en-GB" dirty="0"/>
          </a:p>
        </p:txBody>
      </p:sp>
      <p:pic>
        <p:nvPicPr>
          <p:cNvPr id="4" name="Content Placeholder 3" descr="shops_0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3846" y="1600200"/>
            <a:ext cx="6396308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3 - Development</a:t>
            </a:r>
            <a:endParaRPr lang="en-GB" dirty="0"/>
          </a:p>
        </p:txBody>
      </p:sp>
      <p:pic>
        <p:nvPicPr>
          <p:cNvPr id="4" name="Content Placeholder 3" descr="shops_0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3846" y="1600200"/>
            <a:ext cx="639630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4 - Manufacture</a:t>
            </a:r>
            <a:endParaRPr lang="en-GB" dirty="0"/>
          </a:p>
        </p:txBody>
      </p:sp>
      <p:pic>
        <p:nvPicPr>
          <p:cNvPr id="4" name="Content Placeholder 3" descr="DSC0529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84784"/>
            <a:ext cx="3744415" cy="2808311"/>
          </a:xfrm>
        </p:spPr>
      </p:pic>
      <p:pic>
        <p:nvPicPr>
          <p:cNvPr id="5" name="Picture 4" descr="DSC052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17032"/>
            <a:ext cx="3816424" cy="28623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MVC-004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1547" y="476672"/>
            <a:ext cx="3980259" cy="2985195"/>
          </a:xfrm>
        </p:spPr>
      </p:pic>
      <p:pic>
        <p:nvPicPr>
          <p:cNvPr id="6" name="Picture 5" descr="DSC055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3" y="3068960"/>
            <a:ext cx="4224469" cy="31683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</Words>
  <Application>Microsoft Office PowerPoint</Application>
  <PresentationFormat>On-screen Show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Assignment 1  Shop Front Project</vt:lpstr>
      <vt:lpstr>Stage 1 - Investigation</vt:lpstr>
      <vt:lpstr>Slide 3</vt:lpstr>
      <vt:lpstr>Stage 2 - Design</vt:lpstr>
      <vt:lpstr>Stage 3 - Development</vt:lpstr>
      <vt:lpstr>Stage 4 - Manufacture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  Shop Front Project</dc:title>
  <dc:creator>Peter Jones</dc:creator>
  <cp:lastModifiedBy>Peter Jones</cp:lastModifiedBy>
  <cp:revision>3</cp:revision>
  <dcterms:created xsi:type="dcterms:W3CDTF">2011-09-07T19:43:47Z</dcterms:created>
  <dcterms:modified xsi:type="dcterms:W3CDTF">2011-09-07T20:03:40Z</dcterms:modified>
</cp:coreProperties>
</file>