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4" r:id="rId8"/>
    <p:sldId id="260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6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6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9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8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9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1CBA-07A0-44FE-87E9-0124D08F46A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19E3-2B73-4282-A496-D3A9A337B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Outdoor Seating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Models &amp; Model Making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7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4423" cy="5752565"/>
          </a:xfrm>
        </p:spPr>
      </p:pic>
    </p:spTree>
    <p:extLst>
      <p:ext uri="{BB962C8B-B14F-4D97-AF65-F5344CB8AC3E}">
        <p14:creationId xmlns:p14="http://schemas.microsoft.com/office/powerpoint/2010/main" val="477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5" y="365125"/>
            <a:ext cx="653839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2345787"/>
            <a:ext cx="6185095" cy="46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250745" cy="46880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45" y="2528667"/>
            <a:ext cx="5941255" cy="44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83459" cy="4487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2169941"/>
            <a:ext cx="6419557" cy="48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367975" cy="4775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75" y="2489981"/>
            <a:ext cx="5824025" cy="43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83" y="1806844"/>
            <a:ext cx="6785317" cy="50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2" y="1684606"/>
            <a:ext cx="6897858" cy="517339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724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2" y="0"/>
            <a:ext cx="5134708" cy="6846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8" y="-1172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38" y="1406769"/>
            <a:ext cx="7268308" cy="545123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295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Outdoor Seating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Seating Project</dc:title>
  <dc:creator>Peter Jones</dc:creator>
  <cp:lastModifiedBy>Peter Jones</cp:lastModifiedBy>
  <cp:revision>2</cp:revision>
  <dcterms:created xsi:type="dcterms:W3CDTF">2014-10-13T18:01:30Z</dcterms:created>
  <dcterms:modified xsi:type="dcterms:W3CDTF">2014-10-13T18:02:48Z</dcterms:modified>
</cp:coreProperties>
</file>