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4" r:id="rId4"/>
    <p:sldId id="276" r:id="rId5"/>
    <p:sldId id="277" r:id="rId6"/>
    <p:sldId id="265" r:id="rId7"/>
    <p:sldId id="260" r:id="rId8"/>
    <p:sldId id="279" r:id="rId9"/>
    <p:sldId id="280" r:id="rId10"/>
    <p:sldId id="257" r:id="rId11"/>
    <p:sldId id="258" r:id="rId12"/>
    <p:sldId id="282" r:id="rId13"/>
    <p:sldId id="281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28" autoAdjust="0"/>
  </p:normalViewPr>
  <p:slideViewPr>
    <p:cSldViewPr>
      <p:cViewPr varScale="1">
        <p:scale>
          <a:sx n="70" d="100"/>
          <a:sy n="70" d="100"/>
        </p:scale>
        <p:origin x="-11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1E56-54F0-4EEC-98B2-50D2A8B72574}" type="datetimeFigureOut">
              <a:rPr lang="en-GB" smtClean="0"/>
              <a:t>05/12/2012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5B71-7339-491F-B622-5500A461D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245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1E56-54F0-4EEC-98B2-50D2A8B72574}" type="datetimeFigureOut">
              <a:rPr lang="en-GB" smtClean="0"/>
              <a:t>05/12/2012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5B71-7339-491F-B622-5500A461D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29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1E56-54F0-4EEC-98B2-50D2A8B72574}" type="datetimeFigureOut">
              <a:rPr lang="en-GB" smtClean="0"/>
              <a:t>05/12/2012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5B71-7339-491F-B622-5500A461D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14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1E56-54F0-4EEC-98B2-50D2A8B72574}" type="datetimeFigureOut">
              <a:rPr lang="en-GB" smtClean="0"/>
              <a:t>05/12/2012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5B71-7339-491F-B622-5500A461D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97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1E56-54F0-4EEC-98B2-50D2A8B72574}" type="datetimeFigureOut">
              <a:rPr lang="en-GB" smtClean="0"/>
              <a:t>05/12/2012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5B71-7339-491F-B622-5500A461D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83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1E56-54F0-4EEC-98B2-50D2A8B72574}" type="datetimeFigureOut">
              <a:rPr lang="en-GB" smtClean="0"/>
              <a:t>05/12/2012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5B71-7339-491F-B622-5500A461D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40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1E56-54F0-4EEC-98B2-50D2A8B72574}" type="datetimeFigureOut">
              <a:rPr lang="en-GB" smtClean="0"/>
              <a:t>05/12/2012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5B71-7339-491F-B622-5500A461D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51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1E56-54F0-4EEC-98B2-50D2A8B72574}" type="datetimeFigureOut">
              <a:rPr lang="en-GB" smtClean="0"/>
              <a:t>05/12/2012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5B71-7339-491F-B622-5500A461D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28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1E56-54F0-4EEC-98B2-50D2A8B72574}" type="datetimeFigureOut">
              <a:rPr lang="en-GB" smtClean="0"/>
              <a:t>05/12/2012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5B71-7339-491F-B622-5500A461D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18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1E56-54F0-4EEC-98B2-50D2A8B72574}" type="datetimeFigureOut">
              <a:rPr lang="en-GB" smtClean="0"/>
              <a:t>05/12/2012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5B71-7339-491F-B622-5500A461D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1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1E56-54F0-4EEC-98B2-50D2A8B72574}" type="datetimeFigureOut">
              <a:rPr lang="en-GB" smtClean="0"/>
              <a:t>05/12/2012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5B71-7339-491F-B622-5500A461D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336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A1E56-54F0-4EEC-98B2-50D2A8B72574}" type="datetimeFigureOut">
              <a:rPr lang="en-GB" smtClean="0"/>
              <a:t>05/12/2012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35B71-7339-491F-B622-5500A461D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3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5013176"/>
            <a:ext cx="7772400" cy="1470025"/>
          </a:xfrm>
        </p:spPr>
        <p:txBody>
          <a:bodyPr/>
          <a:lstStyle/>
          <a:p>
            <a:r>
              <a:rPr lang="en-GB" dirty="0" smtClean="0"/>
              <a:t>British Museum, London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34956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6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14" y="1016105"/>
            <a:ext cx="6428572" cy="482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0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536504" cy="6048672"/>
          </a:xfrm>
        </p:spPr>
      </p:pic>
    </p:spTree>
    <p:extLst>
      <p:ext uri="{BB962C8B-B14F-4D97-AF65-F5344CB8AC3E}">
        <p14:creationId xmlns:p14="http://schemas.microsoft.com/office/powerpoint/2010/main" val="142979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0"/>
            <a:ext cx="4865431" cy="6843686"/>
          </a:xfrm>
        </p:spPr>
      </p:pic>
    </p:spTree>
    <p:extLst>
      <p:ext uri="{BB962C8B-B14F-4D97-AF65-F5344CB8AC3E}">
        <p14:creationId xmlns:p14="http://schemas.microsoft.com/office/powerpoint/2010/main" val="814393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520700"/>
            <a:ext cx="88900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1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Mixing old with new</a:t>
            </a:r>
          </a:p>
          <a:p>
            <a:r>
              <a:rPr lang="en-GB" dirty="0" smtClean="0"/>
              <a:t>Reusing areas for new projects</a:t>
            </a:r>
          </a:p>
          <a:p>
            <a:r>
              <a:rPr lang="en-GB" dirty="0" smtClean="0"/>
              <a:t>Using new materials to create new area</a:t>
            </a:r>
          </a:p>
          <a:p>
            <a:r>
              <a:rPr lang="en-GB" dirty="0" smtClean="0"/>
              <a:t>Taking a concept and adapting to our environment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3291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520700"/>
            <a:ext cx="88900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8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64704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50720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4800" dirty="0" smtClean="0"/>
              <a:t>Neo Classical Style</a:t>
            </a:r>
          </a:p>
          <a:p>
            <a:pPr marL="0" indent="0">
              <a:buNone/>
            </a:pPr>
            <a:endParaRPr lang="en-GB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611560" y="2492896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F</a:t>
            </a:r>
            <a:r>
              <a:rPr lang="en-US" sz="2800" dirty="0" smtClean="0"/>
              <a:t>rom </a:t>
            </a:r>
            <a:r>
              <a:rPr lang="en-US" sz="2800" dirty="0"/>
              <a:t>the architecture of Classical Greece and </a:t>
            </a:r>
            <a:r>
              <a:rPr lang="en-US" sz="2800" dirty="0" smtClean="0"/>
              <a:t>Rome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/>
              <a:t>Starts around earlier </a:t>
            </a:r>
            <a:r>
              <a:rPr lang="en-GB" sz="2800" dirty="0"/>
              <a:t>18th century</a:t>
            </a:r>
            <a:r>
              <a:rPr lang="en-GB" sz="2800" dirty="0" smtClean="0"/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/>
              <a:t>Planner features</a:t>
            </a:r>
          </a:p>
          <a:p>
            <a:r>
              <a:rPr lang="en-GB" sz="2800" dirty="0" smtClean="0"/>
              <a:t> 		Columns</a:t>
            </a:r>
          </a:p>
          <a:p>
            <a:r>
              <a:rPr lang="en-GB" sz="2800" dirty="0"/>
              <a:t>	</a:t>
            </a:r>
            <a:r>
              <a:rPr lang="en-GB" sz="2800" dirty="0" smtClean="0"/>
              <a:t>	Framed reliefs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9282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595164"/>
            <a:ext cx="8229600" cy="1143000"/>
          </a:xfrm>
        </p:spPr>
        <p:txBody>
          <a:bodyPr/>
          <a:lstStyle/>
          <a:p>
            <a:pPr algn="l"/>
            <a:r>
              <a:rPr lang="en-GB" dirty="0" smtClean="0"/>
              <a:t>Neo Classical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284" y="332656"/>
            <a:ext cx="3446156" cy="24123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788" y="3364171"/>
            <a:ext cx="3348439" cy="25130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88042" y="587727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Palais De </a:t>
            </a:r>
            <a:r>
              <a:rPr lang="fr-FR" dirty="0" smtClean="0"/>
              <a:t>Justice, Montpellier, France </a:t>
            </a:r>
            <a:endParaRPr lang="en-GB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83795"/>
            <a:ext cx="4012141" cy="3009106"/>
          </a:xfrm>
        </p:spPr>
      </p:pic>
      <p:sp>
        <p:nvSpPr>
          <p:cNvPr id="14" name="TextBox 13"/>
          <p:cNvSpPr txBox="1"/>
          <p:nvPr/>
        </p:nvSpPr>
        <p:spPr>
          <a:xfrm>
            <a:off x="611560" y="6093296"/>
            <a:ext cx="4164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 Supreme Court, Washington DC.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770817" y="2712699"/>
            <a:ext cx="358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Canova </a:t>
            </a:r>
            <a:r>
              <a:rPr lang="en-GB" dirty="0" smtClean="0"/>
              <a:t>Temple, Italy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54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87" y="548680"/>
            <a:ext cx="7161537" cy="263291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429000"/>
            <a:ext cx="71818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9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80597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Established 1753</a:t>
            </a:r>
          </a:p>
          <a:p>
            <a:r>
              <a:rPr lang="en-GB" dirty="0" smtClean="0"/>
              <a:t>Opened 1827</a:t>
            </a:r>
          </a:p>
          <a:p>
            <a:r>
              <a:rPr lang="en-GB" dirty="0" smtClean="0"/>
              <a:t>Opened to the Public - 1857</a:t>
            </a:r>
          </a:p>
          <a:p>
            <a:r>
              <a:rPr lang="en-GB" dirty="0" smtClean="0"/>
              <a:t>Architect –Sir </a:t>
            </a:r>
            <a:r>
              <a:rPr lang="en-GB" dirty="0"/>
              <a:t>R</a:t>
            </a:r>
            <a:r>
              <a:rPr lang="en-GB" dirty="0" smtClean="0"/>
              <a:t>obert Smirks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The Great Court </a:t>
            </a:r>
          </a:p>
          <a:p>
            <a:pPr marL="0" indent="0">
              <a:buNone/>
            </a:pPr>
            <a:r>
              <a:rPr lang="en-GB" dirty="0" smtClean="0"/>
              <a:t>Opened 2000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After books moved to the </a:t>
            </a:r>
          </a:p>
          <a:p>
            <a:pPr marL="0" indent="0">
              <a:buNone/>
            </a:pPr>
            <a:r>
              <a:rPr lang="en-GB" sz="1800" dirty="0" smtClean="0"/>
              <a:t>British Library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068960"/>
            <a:ext cx="5080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6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692696"/>
            <a:ext cx="7344815" cy="4896544"/>
          </a:xfrm>
        </p:spPr>
      </p:pic>
    </p:spTree>
    <p:extLst>
      <p:ext uri="{BB962C8B-B14F-4D97-AF65-F5344CB8AC3E}">
        <p14:creationId xmlns:p14="http://schemas.microsoft.com/office/powerpoint/2010/main" val="256737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091614" cy="3096344"/>
          </a:xfrm>
        </p:spPr>
      </p:pic>
    </p:spTree>
    <p:extLst>
      <p:ext uri="{BB962C8B-B14F-4D97-AF65-F5344CB8AC3E}">
        <p14:creationId xmlns:p14="http://schemas.microsoft.com/office/powerpoint/2010/main" val="2188295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96</Words>
  <Application>Microsoft Office PowerPoint</Application>
  <PresentationFormat>On-screen Show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British Museum, London</vt:lpstr>
      <vt:lpstr>PowerPoint Presentation</vt:lpstr>
      <vt:lpstr>PowerPoint Presentation</vt:lpstr>
      <vt:lpstr>PowerPoint Presentation</vt:lpstr>
      <vt:lpstr>Neo Classical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Features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History Museum  London</dc:title>
  <dc:creator>Peter Jones</dc:creator>
  <cp:lastModifiedBy>Peter Jones</cp:lastModifiedBy>
  <cp:revision>21</cp:revision>
  <dcterms:created xsi:type="dcterms:W3CDTF">2012-09-30T16:39:49Z</dcterms:created>
  <dcterms:modified xsi:type="dcterms:W3CDTF">2012-12-05T11:00:47Z</dcterms:modified>
</cp:coreProperties>
</file>